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49D1-2001-402A-87B2-53AA30D8E6F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8036-1B72-4ADA-91C5-FAEBCD47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0065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Buka, vibracije i mjere zaštite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786742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bukom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podrazumijeva svaki neprijatan ili nepoželjan zvuk koji se svojom jačinom izdvaja od ostalih.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Jedinica za mjerenje buke je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bel (B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ali se u praksi koristi deset puta manja jedinica-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decibel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(dB). </a:t>
            </a:r>
            <a:r>
              <a:rPr lang="sr-Latn-C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bično se uzima da su 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dozvoljene 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granice buke do 65dB. Buka ne bi smjela da prelazi tu jačinu jer tada može da šteti zdravlju.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zvori i jačina buke mogu biti različiti i zavise od vrste i mjesta izvora. Oni se mogu nalaziti na otvorenom i zatvorenom prostoru. Buka može poticati od: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-građevinskih 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šina i opreme,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-transportnih sredstava i opreme,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-motora ili mašina i 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-električnih ili elektonskih uređaja ili postojenja.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Klasifikacija buke može se vršiti prema: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-porijeklu nastanka (prirodni iii vještački izvori),</a:t>
            </a: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-izvoru i mjestu nastanka (u radnoj, stambenoj sredini i sl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endParaRPr lang="sr-Latn-C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Poseban oblik štetnih efekata izazivaju vibracije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vibracijama se podrazumijevaju zvučni talasi učestalosti manje od 16Hz.</a:t>
            </a:r>
            <a:r>
              <a:rPr lang="sr-Latn-CS" sz="1600" b="1" dirty="0" smtClean="0"/>
              <a:t>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Frekfencija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određuje visinu zvuka i izraažava se u </a:t>
            </a:r>
            <a:r>
              <a:rPr lang="sr-Latn-C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hercima (Hz). </a:t>
            </a:r>
            <a:r>
              <a:rPr lang="sr-Latn-C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Vibracije se prenose na organizam čovjeka vibriranjem podloge odnosno mašina ili izvora vibracija. One su štetne za organizam naročto ako dugo traju.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C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357431"/>
            <a:ext cx="264479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pPr algn="l"/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Djelovanje 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buke na oganizam čovjeka</a:t>
            </a:r>
            <a:b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2864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Štetni efekti buke mogu se odraziti na čulo sluha, nervni sistem  i unutrašnje organe. Posljedice 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djelovanja buke na sluh su specifične. Može doći do gubitka sluha ili smanjenja oštrine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sluha.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Prema uticaju na ljudski organizam, buka se može klasifikovati na pet stepeni jačine: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-I stepen-buka jačine 40-50dB, izaziva psihičke reakcije;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-II stepen-buka jačine 60-80 dB, izaziva rastrojstvo vegetativnog nervnog sistema;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-III stepen-buka jačine 90-110 dB, uslovljava slabljenje sluha;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-IV stepen-buka jačine 120-150 dB, izaziva oštećenje sluha i slušnog aparata;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-V stepen-buka preko 170 dB oštećuje sluh i izaziva smrt.</a:t>
            </a:r>
          </a:p>
          <a:p>
            <a:pPr>
              <a:buNone/>
            </a:pP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Mjere zaštite od buke i vibracija</a:t>
            </a:r>
            <a:endParaRPr lang="sr-Latn-C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Opšte obuhvataju niz mjera za sprečavanje ili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blažavanje buke primjenom izolacionih, apsorpcionih,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ehnoloških mjera, ali i odgovarajućeg vremenskog i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rostornog ograničavanja buke. </a:t>
            </a:r>
          </a:p>
          <a:p>
            <a:pPr algn="just">
              <a:buNone/>
            </a:pP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Ekološke mjere zaštite od buke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Obuhvataju primjenu najpovoljnijeg prostornog rasporeda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adi ublažavanja dejstva buke kao i praćenje kvaliteta radne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redine koja obezbeđuje nesmetano i pravilno odvijanje</a:t>
            </a:r>
          </a:p>
          <a:p>
            <a:pPr algn="just"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procesa proizvodnje.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928934"/>
            <a:ext cx="3357586" cy="322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    Zaštita od buke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    -Tehnička zaštita od buke odnosi se na suzbijanje buke na njenom izvoru i može se realizovati u različitim uslovima (izrada amortizera ili elastičnih podupirača ispod mašina, pravilan raspored mašina u prostoru, uvođenje novih tehnoloških procesa, ograđivanje izvora buke);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   - Individualna zaštita, obuhvata primjenu ličnih začtitnih sredstava od buke: antifona, štitnika i šljemova i drugih priručnih sredstava koji se koriste tokom odvijanja tehnološkog procesa;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   -Medicinska zaštita se zasniva na praćenju zdravstvenog stanja radnika od uticaja vibracije i buke i normiranju dozvoljenog nivoa buke za pojedina radna mjesta.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Pitanja: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1.Definiši pojam buke!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2. Nabroj neke izvore buke!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3. Navedi neki nepoželjni izvor buke iz svog okruženja.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4. Na koji način djeluje buka na organizam čovjeka?</a:t>
            </a:r>
          </a:p>
          <a:p>
            <a:pPr>
              <a:buNone/>
            </a:pP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523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Buka, vibracije i mjere zaštite</vt:lpstr>
      <vt:lpstr> Djelovanje buke na oganizam čovjeka 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Buka, vibracije i mjere zaštite</dc:title>
  <dc:creator>tasezonija</dc:creator>
  <cp:lastModifiedBy>tasezonija</cp:lastModifiedBy>
  <cp:revision>3</cp:revision>
  <dcterms:created xsi:type="dcterms:W3CDTF">2001-12-31T19:34:53Z</dcterms:created>
  <dcterms:modified xsi:type="dcterms:W3CDTF">2001-12-31T20:49:17Z</dcterms:modified>
</cp:coreProperties>
</file>